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2" r:id="rId5"/>
    <p:sldMasterId id="2147483653" r:id="rId6"/>
  </p:sldMasterIdLst>
  <p:notesMasterIdLst>
    <p:notesMasterId r:id="rId13"/>
  </p:notesMasterIdLst>
  <p:sldIdLst>
    <p:sldId id="288" r:id="rId7"/>
    <p:sldId id="327" r:id="rId8"/>
    <p:sldId id="328" r:id="rId9"/>
    <p:sldId id="330" r:id="rId10"/>
    <p:sldId id="331" r:id="rId11"/>
    <p:sldId id="332" r:id="rId1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D34"/>
    <a:srgbClr val="F1AB16"/>
    <a:srgbClr val="54257F"/>
    <a:srgbClr val="F8AB16"/>
    <a:srgbClr val="058293"/>
    <a:srgbClr val="E9511D"/>
    <a:srgbClr val="8BCAB3"/>
    <a:srgbClr val="F7ECDF"/>
    <a:srgbClr val="1674BA"/>
    <a:srgbClr val="FC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2" autoAdjust="0"/>
    <p:restoredTop sz="79899" autoAdjust="0"/>
  </p:normalViewPr>
  <p:slideViewPr>
    <p:cSldViewPr snapToGrid="0">
      <p:cViewPr varScale="1">
        <p:scale>
          <a:sx n="98" d="100"/>
          <a:sy n="98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81979-F55B-4338-95D2-ABE54D997B1F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04147-A8EB-4AD9-9387-C89897EC6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6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BF1CF4-8ECF-4644-9455-550EFBD24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30" y="484003"/>
            <a:ext cx="6575425" cy="7460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2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629E9-365C-450F-9B5E-224A8A08E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30" y="484003"/>
            <a:ext cx="6575425" cy="7460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2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22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BF1CF4-8ECF-4644-9455-550EFBD24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30" y="484003"/>
            <a:ext cx="6575425" cy="7460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6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836976-0736-4589-9B5F-A7CFB9FCD55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8" y="5766575"/>
            <a:ext cx="1726490" cy="66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C8C75A-A761-4CB7-AE3F-D8EFDA56425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94068"/>
            <a:ext cx="2226376" cy="69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C1E19-364E-42AE-BE1E-BABE3C4E0A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02" y="4455242"/>
            <a:ext cx="3732357" cy="37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6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665CBE-E51F-49E2-B545-755A57081E2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8" y="5766575"/>
            <a:ext cx="1726490" cy="66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fish&#10;&#10;Description automatically generated">
            <a:extLst>
              <a:ext uri="{FF2B5EF4-FFF2-40B4-BE49-F238E27FC236}">
                <a16:creationId xmlns:a16="http://schemas.microsoft.com/office/drawing/2014/main" id="{2A8DD33F-65B5-4C72-B38A-5D8C895F5C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8" y="4476750"/>
            <a:ext cx="2744453" cy="274102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3FC962-4700-4540-BD33-C81C354465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792897"/>
            <a:ext cx="2226376" cy="6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55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a hill with their hands up&#10;&#10;Description automatically generated">
            <a:extLst>
              <a:ext uri="{FF2B5EF4-FFF2-40B4-BE49-F238E27FC236}">
                <a16:creationId xmlns:a16="http://schemas.microsoft.com/office/drawing/2014/main" id="{468BE9F9-65D7-4C1E-AFB4-E185D8D4C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b="8270"/>
          <a:stretch/>
        </p:blipFill>
        <p:spPr>
          <a:xfrm>
            <a:off x="0" y="-18845"/>
            <a:ext cx="12192000" cy="69389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F6F9EA-E6DB-7995-705F-0AD55A347ED4}"/>
              </a:ext>
            </a:extLst>
          </p:cNvPr>
          <p:cNvSpPr/>
          <p:nvPr/>
        </p:nvSpPr>
        <p:spPr>
          <a:xfrm>
            <a:off x="-209724" y="897622"/>
            <a:ext cx="8330267" cy="1132514"/>
          </a:xfrm>
          <a:prstGeom prst="rect">
            <a:avLst/>
          </a:prstGeom>
          <a:solidFill>
            <a:srgbClr val="0582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EA867AE-6061-4A93-B9E8-E3F41859D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5628175"/>
            <a:ext cx="2257424" cy="86989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C5818AB-7FED-4910-81AB-1539682AB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45691"/>
            <a:ext cx="2592801" cy="805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813A68-5B31-795D-1C53-6A3C1B4D5248}"/>
              </a:ext>
            </a:extLst>
          </p:cNvPr>
          <p:cNvSpPr txBox="1"/>
          <p:nvPr/>
        </p:nvSpPr>
        <p:spPr>
          <a:xfrm>
            <a:off x="755009" y="1073791"/>
            <a:ext cx="7365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chemeClr val="bg1"/>
                </a:solidFill>
                <a:latin typeface="Adelle Eb" panose="02000503000000020004" pitchFamily="50" charset="0"/>
              </a:rPr>
              <a:t>2023 volunteer awards</a:t>
            </a:r>
          </a:p>
        </p:txBody>
      </p:sp>
    </p:spTree>
    <p:extLst>
      <p:ext uri="{BB962C8B-B14F-4D97-AF65-F5344CB8AC3E}">
        <p14:creationId xmlns:p14="http://schemas.microsoft.com/office/powerpoint/2010/main" val="31855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51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69AF856-9A2A-E7F3-09D8-976D34548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5628175"/>
            <a:ext cx="2257424" cy="86989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B09A308-2202-D0BD-A3BA-A2BD214AC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45691"/>
            <a:ext cx="2592801" cy="805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17E0A4-1B38-27EA-5A38-CC051C16E461}"/>
              </a:ext>
            </a:extLst>
          </p:cNvPr>
          <p:cNvSpPr txBox="1"/>
          <p:nvPr/>
        </p:nvSpPr>
        <p:spPr>
          <a:xfrm>
            <a:off x="1042481" y="2018432"/>
            <a:ext cx="101070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>
                <a:solidFill>
                  <a:schemeClr val="bg1"/>
                </a:solidFill>
                <a:latin typeface="Ludicrous" panose="00000504000000000004" pitchFamily="50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079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8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FFF2327-02AF-AED9-7FD9-F5D6D298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5628175"/>
            <a:ext cx="2257424" cy="86989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127041F-81AE-FA9A-9CD5-4DE536C73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45691"/>
            <a:ext cx="2592801" cy="805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AF0F02-E3AA-77AD-4F8D-76E90A8DEA01}"/>
              </a:ext>
            </a:extLst>
          </p:cNvPr>
          <p:cNvSpPr txBox="1"/>
          <p:nvPr/>
        </p:nvSpPr>
        <p:spPr>
          <a:xfrm>
            <a:off x="1042481" y="2345055"/>
            <a:ext cx="101070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err="1">
                <a:solidFill>
                  <a:schemeClr val="bg1"/>
                </a:solidFill>
                <a:latin typeface="Ludicrous" panose="00000504000000000004" pitchFamily="50" charset="0"/>
              </a:rPr>
              <a:t>Zeni</a:t>
            </a:r>
            <a:r>
              <a:rPr lang="en-GB" sz="15000" dirty="0">
                <a:solidFill>
                  <a:schemeClr val="bg1"/>
                </a:solidFill>
                <a:latin typeface="Ludicrous" panose="00000504000000000004" pitchFamily="50" charset="0"/>
              </a:rPr>
              <a:t> Hayton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84CA6-3AC0-392B-476E-92FC89B44250}"/>
              </a:ext>
            </a:extLst>
          </p:cNvPr>
          <p:cNvSpPr txBox="1"/>
          <p:nvPr/>
        </p:nvSpPr>
        <p:spPr>
          <a:xfrm>
            <a:off x="489630" y="607715"/>
            <a:ext cx="984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elle Eb" panose="02000503000000020004" pitchFamily="50" charset="0"/>
              </a:rPr>
              <a:t>Young volunteer award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199A7-493C-1C7D-9010-382B3D2CB89A}"/>
              </a:ext>
            </a:extLst>
          </p:cNvPr>
          <p:cNvSpPr txBox="1"/>
          <p:nvPr/>
        </p:nvSpPr>
        <p:spPr>
          <a:xfrm>
            <a:off x="489630" y="1378484"/>
            <a:ext cx="10950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Adelle Lt" panose="02000503000000020004" pitchFamily="50" charset="0"/>
              </a:rPr>
              <a:t>For a volunteer aged 18-30 who has made a significant difference to Cornwall’s wildlife. </a:t>
            </a:r>
          </a:p>
        </p:txBody>
      </p:sp>
    </p:spTree>
    <p:extLst>
      <p:ext uri="{BB962C8B-B14F-4D97-AF65-F5344CB8AC3E}">
        <p14:creationId xmlns:p14="http://schemas.microsoft.com/office/powerpoint/2010/main" val="22610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B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FFF2327-02AF-AED9-7FD9-F5D6D298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5628175"/>
            <a:ext cx="2257424" cy="86989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127041F-81AE-FA9A-9CD5-4DE536C73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45691"/>
            <a:ext cx="2592801" cy="805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AF0F02-E3AA-77AD-4F8D-76E90A8DEA01}"/>
              </a:ext>
            </a:extLst>
          </p:cNvPr>
          <p:cNvSpPr txBox="1"/>
          <p:nvPr/>
        </p:nvSpPr>
        <p:spPr>
          <a:xfrm>
            <a:off x="1042481" y="2345055"/>
            <a:ext cx="101070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>
                <a:solidFill>
                  <a:schemeClr val="bg1"/>
                </a:solidFill>
                <a:latin typeface="Ludicrous" panose="00000504000000000004" pitchFamily="50" charset="0"/>
              </a:rPr>
              <a:t>Wild </a:t>
            </a:r>
            <a:r>
              <a:rPr lang="en-GB" sz="15000" dirty="0" err="1">
                <a:solidFill>
                  <a:schemeClr val="bg1"/>
                </a:solidFill>
                <a:latin typeface="Ludicrous" panose="00000504000000000004" pitchFamily="50" charset="0"/>
              </a:rPr>
              <a:t>Cober</a:t>
            </a:r>
            <a:endParaRPr lang="en-GB" sz="15000" dirty="0">
              <a:solidFill>
                <a:schemeClr val="bg1"/>
              </a:solidFill>
              <a:latin typeface="Ludicrous" panose="0000050400000000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84CA6-3AC0-392B-476E-92FC89B44250}"/>
              </a:ext>
            </a:extLst>
          </p:cNvPr>
          <p:cNvSpPr txBox="1"/>
          <p:nvPr/>
        </p:nvSpPr>
        <p:spPr>
          <a:xfrm>
            <a:off x="489630" y="607715"/>
            <a:ext cx="984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elle Eb" panose="02000503000000020004" pitchFamily="50" charset="0"/>
              </a:rPr>
              <a:t>Group award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199A7-493C-1C7D-9010-382B3D2CB89A}"/>
              </a:ext>
            </a:extLst>
          </p:cNvPr>
          <p:cNvSpPr txBox="1"/>
          <p:nvPr/>
        </p:nvSpPr>
        <p:spPr>
          <a:xfrm>
            <a:off x="489629" y="1378484"/>
            <a:ext cx="1131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Adelle Lt" panose="02000503000000020004" pitchFamily="50" charset="0"/>
              </a:rPr>
              <a:t>For a group of volunteers whose collective work has made a significant difference to Cornwall’s wildlife. </a:t>
            </a:r>
          </a:p>
        </p:txBody>
      </p:sp>
    </p:spTree>
    <p:extLst>
      <p:ext uri="{BB962C8B-B14F-4D97-AF65-F5344CB8AC3E}">
        <p14:creationId xmlns:p14="http://schemas.microsoft.com/office/powerpoint/2010/main" val="42309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5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FFF2327-02AF-AED9-7FD9-F5D6D298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5628175"/>
            <a:ext cx="2257424" cy="86989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127041F-81AE-FA9A-9CD5-4DE536C73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45691"/>
            <a:ext cx="2592801" cy="805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AF0F02-E3AA-77AD-4F8D-76E90A8DEA01}"/>
              </a:ext>
            </a:extLst>
          </p:cNvPr>
          <p:cNvSpPr txBox="1"/>
          <p:nvPr/>
        </p:nvSpPr>
        <p:spPr>
          <a:xfrm>
            <a:off x="1042481" y="2345055"/>
            <a:ext cx="101070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>
                <a:solidFill>
                  <a:schemeClr val="bg1"/>
                </a:solidFill>
                <a:latin typeface="Ludicrous" panose="00000504000000000004" pitchFamily="50" charset="0"/>
              </a:rPr>
              <a:t>Sue Allen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84CA6-3AC0-392B-476E-92FC89B44250}"/>
              </a:ext>
            </a:extLst>
          </p:cNvPr>
          <p:cNvSpPr txBox="1"/>
          <p:nvPr/>
        </p:nvSpPr>
        <p:spPr>
          <a:xfrm>
            <a:off x="489630" y="607715"/>
            <a:ext cx="984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elle Eb" panose="02000503000000020004" pitchFamily="50" charset="0"/>
              </a:rPr>
              <a:t>Wildlife champion award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199A7-493C-1C7D-9010-382B3D2CB89A}"/>
              </a:ext>
            </a:extLst>
          </p:cNvPr>
          <p:cNvSpPr txBox="1"/>
          <p:nvPr/>
        </p:nvSpPr>
        <p:spPr>
          <a:xfrm>
            <a:off x="489629" y="1378484"/>
            <a:ext cx="1131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Adelle Lt" panose="02000503000000020004" pitchFamily="50" charset="0"/>
              </a:rPr>
              <a:t>For a volunteer who has shown remarkable commitment to supporting our work over the past 12 months (and potentially beyond).</a:t>
            </a:r>
          </a:p>
        </p:txBody>
      </p:sp>
    </p:spTree>
    <p:extLst>
      <p:ext uri="{BB962C8B-B14F-4D97-AF65-F5344CB8AC3E}">
        <p14:creationId xmlns:p14="http://schemas.microsoft.com/office/powerpoint/2010/main" val="39099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FFF2327-02AF-AED9-7FD9-F5D6D298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5628175"/>
            <a:ext cx="2257424" cy="86989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127041F-81AE-FA9A-9CD5-4DE536C73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45691"/>
            <a:ext cx="2592801" cy="805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AF0F02-E3AA-77AD-4F8D-76E90A8DEA01}"/>
              </a:ext>
            </a:extLst>
          </p:cNvPr>
          <p:cNvSpPr txBox="1"/>
          <p:nvPr/>
        </p:nvSpPr>
        <p:spPr>
          <a:xfrm>
            <a:off x="1042481" y="2345055"/>
            <a:ext cx="101070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>
                <a:solidFill>
                  <a:schemeClr val="bg1"/>
                </a:solidFill>
                <a:latin typeface="Ludicrous" panose="00000504000000000004" pitchFamily="50" charset="0"/>
              </a:rPr>
              <a:t>Delia Webb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84CA6-3AC0-392B-476E-92FC89B44250}"/>
              </a:ext>
            </a:extLst>
          </p:cNvPr>
          <p:cNvSpPr txBox="1"/>
          <p:nvPr/>
        </p:nvSpPr>
        <p:spPr>
          <a:xfrm>
            <a:off x="489630" y="607715"/>
            <a:ext cx="984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delle Eb" panose="02000503000000020004" pitchFamily="50" charset="0"/>
              </a:rPr>
              <a:t>Lifetime achievement award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199A7-493C-1C7D-9010-382B3D2CB89A}"/>
              </a:ext>
            </a:extLst>
          </p:cNvPr>
          <p:cNvSpPr txBox="1"/>
          <p:nvPr/>
        </p:nvSpPr>
        <p:spPr>
          <a:xfrm>
            <a:off x="489629" y="1378484"/>
            <a:ext cx="1146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dirty="0">
                <a:solidFill>
                  <a:schemeClr val="bg1"/>
                </a:solidFill>
                <a:latin typeface="Adelle Lt" panose="02000503000000020004" pitchFamily="50" charset="0"/>
              </a:rPr>
              <a:t>For a volunteer who has demonstrated great commitment and dedication to wildlife conservation over many years.</a:t>
            </a:r>
          </a:p>
        </p:txBody>
      </p:sp>
    </p:spTree>
    <p:extLst>
      <p:ext uri="{BB962C8B-B14F-4D97-AF65-F5344CB8AC3E}">
        <p14:creationId xmlns:p14="http://schemas.microsoft.com/office/powerpoint/2010/main" val="15993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houg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im template new logo" id="{876C1BFF-210D-4696-9887-874E6BA9CF2C}" vid="{84C149E2-77F1-410E-9963-BEE079E5D0F0}"/>
    </a:ext>
  </a:extLst>
</a:theme>
</file>

<file path=ppt/theme/theme2.xml><?xml version="1.0" encoding="utf-8"?>
<a:theme xmlns:a="http://schemas.openxmlformats.org/drawingml/2006/main" name="Basking sh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im template new logo" id="{876C1BFF-210D-4696-9887-874E6BA9CF2C}" vid="{B64FE919-CF5C-4512-9DB4-7C7301EA1189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im template new logo" id="{876C1BFF-210D-4696-9887-874E6BA9CF2C}" vid="{C4FF2E61-9EC0-4C34-94FD-9CF75D7C9D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9D98777343540895377D54A075A5F" ma:contentTypeVersion="13" ma:contentTypeDescription="Create a new document." ma:contentTypeScope="" ma:versionID="dab9a87ab2e2998264e9c8d7b522ebdc">
  <xsd:schema xmlns:xsd="http://www.w3.org/2001/XMLSchema" xmlns:xs="http://www.w3.org/2001/XMLSchema" xmlns:p="http://schemas.microsoft.com/office/2006/metadata/properties" xmlns:ns2="b3d9cc10-ff2f-4a3f-8f93-b4c497c4642c" xmlns:ns3="5bb48c22-9706-467c-a8df-c4ed30a511df" targetNamespace="http://schemas.microsoft.com/office/2006/metadata/properties" ma:root="true" ma:fieldsID="836222e7852ba5966db4de88a46d3a17" ns2:_="" ns3:_="">
    <xsd:import namespace="b3d9cc10-ff2f-4a3f-8f93-b4c497c4642c"/>
    <xsd:import namespace="5bb48c22-9706-467c-a8df-c4ed30a511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9cc10-ff2f-4a3f-8f93-b4c497c46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b229ade-e30a-47e5-bf0e-4c6649b2fb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48c22-9706-467c-a8df-c4ed30a511d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b48c22-9706-467c-a8df-c4ed30a511df">
      <UserInfo>
        <DisplayName>Sophie Pipe</DisplayName>
        <AccountId>100</AccountId>
        <AccountType/>
      </UserInfo>
      <UserInfo>
        <DisplayName>Matt Slater</DisplayName>
        <AccountId>137</AccountId>
        <AccountType/>
      </UserInfo>
    </SharedWithUsers>
    <lcf76f155ced4ddcb4097134ff3c332f xmlns="b3d9cc10-ff2f-4a3f-8f93-b4c497c464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383E17-2201-471D-B035-1365961996CD}"/>
</file>

<file path=customXml/itemProps2.xml><?xml version="1.0" encoding="utf-8"?>
<ds:datastoreItem xmlns:ds="http://schemas.openxmlformats.org/officeDocument/2006/customXml" ds:itemID="{85F78D92-C956-4A2C-BDD4-FEAC2424A0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032103-9E6E-4703-BD2D-F39622346D9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aaaf0787-dcff-4cae-99b5-d21633e9388e"/>
    <ds:schemaRef ds:uri="5b771d81-1e3e-4732-b170-6523d58717e1"/>
    <ds:schemaRef ds:uri="http://www.w3.org/XML/1998/namespace"/>
    <ds:schemaRef ds:uri="b3d9cc10-ff2f-4a3f-8f93-b4c497c4642c"/>
    <ds:schemaRef ds:uri="5bb48c22-9706-467c-a8df-c4ed30a511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Interim new logo - TEMPLATE</Template>
  <TotalTime>1804</TotalTime>
  <Words>96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Adelle Eb</vt:lpstr>
      <vt:lpstr>Adelle Lt</vt:lpstr>
      <vt:lpstr>Arial</vt:lpstr>
      <vt:lpstr>Calibri</vt:lpstr>
      <vt:lpstr>Gill Sans MT</vt:lpstr>
      <vt:lpstr>Ludicrous</vt:lpstr>
      <vt:lpstr>Chough</vt:lpstr>
      <vt:lpstr>Basking shark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Webb</dc:creator>
  <cp:lastModifiedBy>James Webb</cp:lastModifiedBy>
  <cp:revision>259</cp:revision>
  <cp:lastPrinted>2022-12-19T12:19:42Z</cp:lastPrinted>
  <dcterms:created xsi:type="dcterms:W3CDTF">2022-10-27T13:15:31Z</dcterms:created>
  <dcterms:modified xsi:type="dcterms:W3CDTF">2023-10-10T08:31:08Z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0x010100D16F459C6CA1C84A9F983D9769FB7733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SharedWithUsers">
    <vt:lpwstr>100;#Sophie Pipe;#137;#Matt Slater</vt:lpwstr>
  </property>
</Properties>
</file>